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90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30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3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82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34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8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23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33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60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10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BF3DA-B17A-4381-B0DB-6AEFA8C407B3}" type="datetimeFigureOut">
              <a:rPr lang="en-US" smtClean="0"/>
              <a:t>9/11/2011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C0F13-A48E-4343-AB6A-A3D429807E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173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9900" y="1371600"/>
            <a:ext cx="32004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A-3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5908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191000"/>
            <a:ext cx="8305800" cy="1446550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Vous devez entrer silencieusement.</a:t>
            </a:r>
            <a:endParaRPr lang="fr-FR" sz="44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3" y="4407545"/>
            <a:ext cx="1959077" cy="241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663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514600"/>
            <a:ext cx="5486400" cy="2800767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Vous devez mettre vos sac à dos et vos téléphones portables sur l’étagère.</a:t>
            </a:r>
            <a:endParaRPr lang="fr-FR" sz="4400" dirty="0"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0"/>
          <a:stretch/>
        </p:blipFill>
        <p:spPr bwMode="auto">
          <a:xfrm>
            <a:off x="6048072" y="2209800"/>
            <a:ext cx="309592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169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514600"/>
            <a:ext cx="8458200" cy="1754326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ritannic Bold" pitchFamily="34" charset="0"/>
              </a:rPr>
              <a:t>Asseyez-vous tout de suite et regarder votre ordinateur/pupitre pour assurer qu’il n’y a pas de dégâts (damages).</a:t>
            </a:r>
            <a:endParaRPr lang="fr-FR" sz="3600" dirty="0">
              <a:latin typeface="Britannic Bold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880" y="4380919"/>
            <a:ext cx="3322439" cy="249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128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514600"/>
            <a:ext cx="5486400" cy="3477875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Il est interdit de changer votre ordinateur sans l’autorisation du prof.</a:t>
            </a:r>
            <a:endParaRPr lang="fr-FR" sz="4400" dirty="0">
              <a:latin typeface="Britannic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36656"/>
            <a:ext cx="3886200" cy="412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06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514600"/>
            <a:ext cx="8458200" cy="2123658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boissons et la nourriture sont strictement interdites dans le labo.</a:t>
            </a:r>
            <a:endParaRPr lang="fr-FR" sz="4400" dirty="0">
              <a:latin typeface="Britannic Bold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2108"/>
            <a:ext cx="3243263" cy="3228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308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286000"/>
            <a:ext cx="8458200" cy="1754326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ritannic Bold" pitchFamily="34" charset="0"/>
              </a:rPr>
              <a:t>L’utilisation des sites web ou logiciels (programs) sans l’autorisation du prof est strictement interdit.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7" t="15406" r="20000" b="12383"/>
          <a:stretch/>
        </p:blipFill>
        <p:spPr bwMode="auto">
          <a:xfrm>
            <a:off x="0" y="4343401"/>
            <a:ext cx="3642134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354463"/>
            <a:ext cx="2450412" cy="923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603" y="5600701"/>
            <a:ext cx="2441809" cy="1004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5" b="29787"/>
          <a:stretch/>
        </p:blipFill>
        <p:spPr bwMode="auto">
          <a:xfrm>
            <a:off x="6400800" y="4424288"/>
            <a:ext cx="2552700" cy="78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5" b="24701"/>
          <a:stretch/>
        </p:blipFill>
        <p:spPr bwMode="auto">
          <a:xfrm>
            <a:off x="6632864" y="5630300"/>
            <a:ext cx="2088572" cy="945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23" y="4267200"/>
            <a:ext cx="2514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267200"/>
            <a:ext cx="2514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20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286000"/>
            <a:ext cx="8458200" cy="1200329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Britannic Bold" pitchFamily="34" charset="0"/>
              </a:rPr>
              <a:t>T</a:t>
            </a:r>
            <a:r>
              <a:rPr lang="fr-FR" sz="3600" dirty="0" smtClean="0">
                <a:latin typeface="Britannic Bold" pitchFamily="34" charset="0"/>
              </a:rPr>
              <a:t>oujours regardez le </a:t>
            </a:r>
            <a:r>
              <a:rPr lang="fr-FR" sz="3600" dirty="0" err="1" smtClean="0">
                <a:latin typeface="Britannic Bold" pitchFamily="34" charset="0"/>
              </a:rPr>
              <a:t>wikispace</a:t>
            </a:r>
            <a:r>
              <a:rPr lang="fr-FR" sz="3600" dirty="0" smtClean="0">
                <a:latin typeface="Britannic Bold" pitchFamily="34" charset="0"/>
              </a:rPr>
              <a:t> pour les activités du jour.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11875" r="28433" b="8333"/>
          <a:stretch/>
        </p:blipFill>
        <p:spPr bwMode="auto">
          <a:xfrm>
            <a:off x="2590800" y="3645755"/>
            <a:ext cx="5007077" cy="321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3657600" y="3645755"/>
            <a:ext cx="1905000" cy="1676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3458" y="2929733"/>
            <a:ext cx="8458200" cy="1200329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Britannic Bold" pitchFamily="34" charset="0"/>
              </a:rPr>
              <a:t>Parlez français!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23" y="4800600"/>
            <a:ext cx="1219200" cy="15094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1" y="4252704"/>
            <a:ext cx="3202858" cy="220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76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0010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 laboratoire de langues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95400"/>
            <a:ext cx="8305800" cy="769441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Les règles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3458" y="2929733"/>
            <a:ext cx="8458200" cy="1200329"/>
          </a:xfrm>
          <a:prstGeom prst="rect">
            <a:avLst/>
          </a:prstGeom>
          <a:pattFill prst="smConfetti">
            <a:fgClr>
              <a:srgbClr val="0070C0"/>
            </a:fgClr>
            <a:bgClr>
              <a:srgbClr val="FFFF66"/>
            </a:bgClr>
          </a:pattFill>
          <a:ln w="762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smtClean="0">
                <a:latin typeface="Britannic Bold" pitchFamily="34" charset="0"/>
              </a:rPr>
              <a:t>Questions?</a:t>
            </a:r>
            <a:endParaRPr lang="fr-FR" sz="7200" dirty="0" smtClean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2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149</Words>
  <Application>Microsoft Office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6</cp:revision>
  <dcterms:created xsi:type="dcterms:W3CDTF">2011-09-11T18:18:22Z</dcterms:created>
  <dcterms:modified xsi:type="dcterms:W3CDTF">2011-09-12T00:01:54Z</dcterms:modified>
</cp:coreProperties>
</file>